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35" r:id="rId4"/>
    <p:sldId id="539" r:id="rId5"/>
    <p:sldId id="553" r:id="rId6"/>
    <p:sldId id="536" r:id="rId7"/>
    <p:sldId id="542" r:id="rId8"/>
    <p:sldId id="543" r:id="rId9"/>
    <p:sldId id="540" r:id="rId10"/>
    <p:sldId id="541" r:id="rId11"/>
    <p:sldId id="545" r:id="rId12"/>
    <p:sldId id="544" r:id="rId13"/>
    <p:sldId id="550" r:id="rId14"/>
    <p:sldId id="551" r:id="rId15"/>
    <p:sldId id="552" r:id="rId16"/>
    <p:sldId id="546" r:id="rId17"/>
    <p:sldId id="547" r:id="rId18"/>
    <p:sldId id="477" r:id="rId19"/>
    <p:sldId id="399" r:id="rId20"/>
    <p:sldId id="409" r:id="rId21"/>
    <p:sldId id="481" r:id="rId22"/>
    <p:sldId id="482" r:id="rId23"/>
    <p:sldId id="5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5/Exercise_Form/webapp/controller/MyView.controller.js" TargetMode="External"/><Relationship Id="rId4" Type="http://schemas.openxmlformats.org/officeDocument/2006/relationships/hyperlink" Target="https://github.com/soyuztechnologies/HPC_Training/blob/master/Day%205/Exercise_Form/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HPC_Training/blob/master/Day%205/Exercise_ModelfromFile/webapp/model/models.js" TargetMode="External"/><Relationship Id="rId3" Type="http://schemas.openxmlformats.org/officeDocument/2006/relationships/hyperlink" Target="https://github.com/soyuztechnologies/HPC_Training/blob/master/Day%205/Exercise_Model/webapp/controller/MyView.controller.js" TargetMode="External"/><Relationship Id="rId7" Type="http://schemas.openxmlformats.org/officeDocument/2006/relationships/hyperlink" Target="https://github.com/soyuztechnologies/HPC_Training/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HPC_Training/blob/master/Day%205/Exercise_ModelfromFile/webapp/model/mockdata/mydata2.json" TargetMode="External"/><Relationship Id="rId4" Type="http://schemas.openxmlformats.org/officeDocument/2006/relationships/hyperlink" Target="https://github.com/soyuztechnologies/HPC_Training/blob/master/Day%205/Exercise_Model/webapp/view/MyView.view.xml" TargetMode="External"/><Relationship Id="rId9" Type="http://schemas.openxmlformats.org/officeDocument/2006/relationships/hyperlink" Target="https://github.com/soyuztechnologies/HPC_Training/blob/master/Day%205/Exercise_ModelfromFile/webapp/model/mockdata/mydata.j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HPC_Training/blob/master/Day%205/Exercise_firstUI5/webapp/manifest.json"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firstUI5/webapp/view/MyView.view.xml" TargetMode="External"/><Relationship Id="rId5" Type="http://schemas.openxmlformats.org/officeDocument/2006/relationships/hyperlink" Target="https://github.com/soyuztechnologies/HPC_Training/blob/master/Day%205/Exercise_firstUI5/webapp/controller/MyView.controller.js" TargetMode="External"/><Relationship Id="rId4" Type="http://schemas.openxmlformats.org/officeDocument/2006/relationships/hyperlink" Target="https://github.com/soyuztechnologies/HPC_Training/blob/master/Day%205/Exercise_firstUI5/webapp/index.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Creating our first UI5 application</a:t>
            </a:r>
          </a:p>
          <a:p>
            <a:pPr marL="285750" indent="-285750">
              <a:buFont typeface="Arial" panose="020B0604020202020204" pitchFamily="34" charset="0"/>
              <a:buChar char="•"/>
            </a:pPr>
            <a:r>
              <a:rPr lang="en-US" dirty="0"/>
              <a:t>Understanding How UI5 Framework works</a:t>
            </a:r>
          </a:p>
          <a:p>
            <a:pPr marL="285750" indent="-285750">
              <a:buFont typeface="Arial" panose="020B0604020202020204" pitchFamily="34" charset="0"/>
              <a:buChar char="•"/>
            </a:pPr>
            <a:r>
              <a:rPr lang="en-US" dirty="0"/>
              <a:t>Understanding concept of views in UI5</a:t>
            </a:r>
          </a:p>
          <a:p>
            <a:pPr marL="285750" indent="-285750">
              <a:buFont typeface="Arial" panose="020B0604020202020204" pitchFamily="34" charset="0"/>
              <a:buChar char="•"/>
            </a:pPr>
            <a:r>
              <a:rPr lang="en-US" dirty="0"/>
              <a:t>Introduction to XML</a:t>
            </a:r>
          </a:p>
          <a:p>
            <a:pPr marL="285750" indent="-285750">
              <a:buFont typeface="Arial" panose="020B0604020202020204" pitchFamily="34" charset="0"/>
              <a:buChar char="•"/>
            </a:pPr>
            <a:r>
              <a:rPr lang="en-US" dirty="0"/>
              <a:t>Concept of controller in UI5</a:t>
            </a:r>
          </a:p>
          <a:p>
            <a:pPr marL="285750" indent="-285750">
              <a:buFont typeface="Arial" panose="020B0604020202020204" pitchFamily="34" charset="0"/>
              <a:buChar char="•"/>
            </a:pPr>
            <a:r>
              <a:rPr lang="en-US" dirty="0"/>
              <a:t>Hook Methods of the controller</a:t>
            </a:r>
          </a:p>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Control Hierarchy</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835613"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MyView.view.xml</a:t>
            </a:r>
            <a:endParaRPr lang="en-US" dirty="0"/>
          </a:p>
          <a:p>
            <a:pPr marL="285750" indent="-285750">
              <a:buFontTx/>
              <a:buChar char="-"/>
            </a:pPr>
            <a:r>
              <a:rPr lang="en-US" dirty="0">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err="1"/>
              <a:t>getControllerName</a:t>
            </a:r>
            <a:endParaRPr lang="en-US" sz="1600" b="1" dirty="0"/>
          </a:p>
          <a:p>
            <a:pPr algn="ctr"/>
            <a:r>
              <a:rPr lang="en-US" sz="1600" b="1" dirty="0" err="1"/>
              <a:t>Retern</a:t>
            </a:r>
            <a:r>
              <a:rPr lang="en-US" sz="1600" b="1" dirty="0"/>
              <a:t> CONTROLLER</a:t>
            </a:r>
          </a:p>
          <a:p>
            <a:pPr algn="ctr"/>
            <a:endParaRPr lang="en-US" sz="1600" b="1" dirty="0"/>
          </a:p>
          <a:p>
            <a:pPr algn="ctr"/>
            <a:r>
              <a:rPr lang="en-US" sz="1600" b="1" dirty="0" err="1"/>
              <a:t>createContent</a:t>
            </a:r>
            <a:endParaRPr lang="en-US" sz="1600" b="1" dirty="0"/>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stCxn id="17" idx="1"/>
            <a:endCxn id="16"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12310</TotalTime>
  <Words>2283</Words>
  <Application>Microsoft Office PowerPoint</Application>
  <PresentationFormat>Widescreen</PresentationFormat>
  <Paragraphs>326</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1023</cp:revision>
  <dcterms:created xsi:type="dcterms:W3CDTF">2016-07-10T03:33:26Z</dcterms:created>
  <dcterms:modified xsi:type="dcterms:W3CDTF">2021-12-28T05:56:30Z</dcterms:modified>
</cp:coreProperties>
</file>